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7"/>
  </p:notesMasterIdLst>
  <p:handoutMasterIdLst>
    <p:handoutMasterId r:id="rId18"/>
  </p:handoutMasterIdLst>
  <p:sldIdLst>
    <p:sldId id="277" r:id="rId3"/>
    <p:sldId id="279" r:id="rId4"/>
    <p:sldId id="280" r:id="rId5"/>
    <p:sldId id="281" r:id="rId6"/>
    <p:sldId id="291" r:id="rId7"/>
    <p:sldId id="282" r:id="rId8"/>
    <p:sldId id="283" r:id="rId9"/>
    <p:sldId id="284" r:id="rId10"/>
    <p:sldId id="285" r:id="rId11"/>
    <p:sldId id="286" r:id="rId12"/>
    <p:sldId id="290" r:id="rId13"/>
    <p:sldId id="288" r:id="rId14"/>
    <p:sldId id="287" r:id="rId15"/>
    <p:sldId id="28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97" autoAdjust="0"/>
    <p:restoredTop sz="94660"/>
  </p:normalViewPr>
  <p:slideViewPr>
    <p:cSldViewPr snapToGrid="0">
      <p:cViewPr varScale="1">
        <p:scale>
          <a:sx n="68" d="100"/>
          <a:sy n="68" d="100"/>
        </p:scale>
        <p:origin x="436" y="5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en-US" smtClean="0"/>
              <a:t>9/26/2017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jp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en-US" smtClean="0"/>
              <a:t>9/26/2017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51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justin@handcannongames.com" TargetMode="External"/><Relationship Id="rId2" Type="http://schemas.openxmlformats.org/officeDocument/2006/relationships/hyperlink" Target="mailto:perk@handcannongames.com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hyperlink" Target="http://store.steampowered.com/app/662940/Never_Not_Shooting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unity3d.com/learn" TargetMode="External"/><Relationship Id="rId2" Type="http://schemas.openxmlformats.org/officeDocument/2006/relationships/hyperlink" Target="https://unity3d.com/get-unity/download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hyperlink" Target="https://www.assetstore.unity3d.com/en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 your game on with C# and unity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Justin Morgan and Jon Perkins</a:t>
            </a:r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828800"/>
            <a:ext cx="4619263" cy="4114800"/>
          </a:xfrm>
        </p:spPr>
        <p:txBody>
          <a:bodyPr>
            <a:normAutofit/>
          </a:bodyPr>
          <a:lstStyle/>
          <a:p>
            <a:r>
              <a:rPr lang="en-US" sz="2000" dirty="0"/>
              <a:t>Why use Messages?</a:t>
            </a:r>
          </a:p>
          <a:p>
            <a:r>
              <a:rPr lang="en-US" sz="2000" dirty="0"/>
              <a:t>Sending a Message</a:t>
            </a:r>
          </a:p>
          <a:p>
            <a:r>
              <a:rPr lang="en-US" dirty="0"/>
              <a:t>Broadcasting a Message</a:t>
            </a:r>
            <a:endParaRPr lang="en-US" sz="2000" dirty="0"/>
          </a:p>
          <a:p>
            <a:r>
              <a:rPr lang="en-US" sz="2000" dirty="0"/>
              <a:t>Receiv</a:t>
            </a:r>
            <a:r>
              <a:rPr lang="en-US" dirty="0"/>
              <a:t>ing a Message</a:t>
            </a: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829698" y="1728651"/>
            <a:ext cx="4619263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517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9B2900-5B89-48D9-A3AE-0F4C77C5C1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138" y="603315"/>
            <a:ext cx="4775462" cy="477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53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Tips, Tricks, and Best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659118"/>
            <a:ext cx="9074085" cy="4284482"/>
          </a:xfrm>
        </p:spPr>
        <p:txBody>
          <a:bodyPr>
            <a:normAutofit/>
          </a:bodyPr>
          <a:lstStyle/>
          <a:p>
            <a:r>
              <a:rPr lang="en-US" sz="2800" dirty="0"/>
              <a:t>Don’t fight against Unity</a:t>
            </a:r>
          </a:p>
          <a:p>
            <a:r>
              <a:rPr lang="en-US" sz="2800" dirty="0"/>
              <a:t>Game Objects are not C objects (think smaller)</a:t>
            </a:r>
          </a:p>
          <a:p>
            <a:r>
              <a:rPr lang="en-US" sz="2800" dirty="0"/>
              <a:t>Use messages to communicate between objects</a:t>
            </a:r>
          </a:p>
          <a:p>
            <a:r>
              <a:rPr lang="en-US" sz="2800" dirty="0"/>
              <a:t>Utilize the Asset Store </a:t>
            </a:r>
          </a:p>
          <a:p>
            <a:r>
              <a:rPr lang="en-US" sz="2800" dirty="0"/>
              <a:t>Plan first, then code</a:t>
            </a:r>
          </a:p>
          <a:p>
            <a:r>
              <a:rPr lang="en-US" sz="2800" dirty="0"/>
              <a:t>Have fun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829698" y="1728651"/>
            <a:ext cx="4619263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517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99225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129" y="1964872"/>
            <a:ext cx="4740729" cy="1143000"/>
          </a:xfrm>
        </p:spPr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421B3A1-8770-4B0C-9974-9A695B1742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287" y="941842"/>
            <a:ext cx="4488872" cy="4114800"/>
          </a:xfr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6829698" y="1728651"/>
            <a:ext cx="4619263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517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052409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8424" y="763571"/>
            <a:ext cx="6598582" cy="4713402"/>
          </a:xfrm>
        </p:spPr>
        <p:txBody>
          <a:bodyPr>
            <a:normAutofit fontScale="85000" lnSpcReduction="20000"/>
          </a:bodyPr>
          <a:lstStyle/>
          <a:p>
            <a:endParaRPr lang="en-US" dirty="0"/>
          </a:p>
          <a:p>
            <a:pPr marL="45720" indent="0">
              <a:buNone/>
            </a:pPr>
            <a:r>
              <a:rPr lang="en-US" sz="2800" dirty="0"/>
              <a:t>Contact</a:t>
            </a:r>
          </a:p>
          <a:p>
            <a:pPr lvl="1"/>
            <a:r>
              <a:rPr lang="en-US" sz="2800" dirty="0"/>
              <a:t>Jon “Perk” Perkins -</a:t>
            </a:r>
          </a:p>
          <a:p>
            <a:pPr lvl="2"/>
            <a:r>
              <a:rPr lang="en-US" sz="2800" dirty="0"/>
              <a:t>Email: </a:t>
            </a:r>
            <a:r>
              <a:rPr lang="en-US" sz="2800" dirty="0">
                <a:hlinkClick r:id="rId2"/>
              </a:rPr>
              <a:t>perk@handcannongames.com</a:t>
            </a:r>
            <a:endParaRPr lang="en-US" sz="2800" dirty="0"/>
          </a:p>
          <a:p>
            <a:pPr lvl="2"/>
            <a:r>
              <a:rPr lang="en-US" sz="2800" dirty="0"/>
              <a:t>Twitter: @jperktweets</a:t>
            </a:r>
          </a:p>
          <a:p>
            <a:pPr lvl="1"/>
            <a:r>
              <a:rPr lang="en-US" sz="2800" dirty="0"/>
              <a:t>Justin Morgan – </a:t>
            </a:r>
          </a:p>
          <a:p>
            <a:pPr lvl="2"/>
            <a:r>
              <a:rPr lang="en-US" sz="2800" dirty="0"/>
              <a:t>Email: </a:t>
            </a:r>
            <a:r>
              <a:rPr lang="en-US" sz="2800" dirty="0">
                <a:hlinkClick r:id="rId3"/>
              </a:rPr>
              <a:t>justin@handcannongames.com</a:t>
            </a:r>
            <a:endParaRPr lang="en-US" sz="2800" dirty="0"/>
          </a:p>
          <a:p>
            <a:pPr lvl="2"/>
            <a:r>
              <a:rPr lang="en-US" sz="2800" dirty="0"/>
              <a:t>Twitter: @</a:t>
            </a:r>
            <a:r>
              <a:rPr lang="en-US" sz="2800" dirty="0" err="1"/>
              <a:t>nascentninja</a:t>
            </a:r>
            <a:endParaRPr lang="en-US" sz="2800" dirty="0"/>
          </a:p>
          <a:p>
            <a:pPr lvl="1"/>
            <a:r>
              <a:rPr lang="en-US" sz="2800" dirty="0"/>
              <a:t>Hand Cannon Games</a:t>
            </a:r>
          </a:p>
          <a:p>
            <a:pPr lvl="2"/>
            <a:r>
              <a:rPr lang="en-US" sz="2800" dirty="0"/>
              <a:t>Twitter: @</a:t>
            </a:r>
            <a:r>
              <a:rPr lang="en-US" sz="2800" dirty="0" err="1"/>
              <a:t>handcannongames</a:t>
            </a:r>
            <a:endParaRPr lang="en-US" sz="2800" dirty="0"/>
          </a:p>
          <a:p>
            <a:pPr marL="45720" indent="0">
              <a:buNone/>
            </a:pPr>
            <a:r>
              <a:rPr lang="en-US" sz="2800" dirty="0"/>
              <a:t>Never Not Shooting: </a:t>
            </a:r>
            <a:r>
              <a:rPr lang="en-US" sz="2800" dirty="0">
                <a:hlinkClick r:id="rId4"/>
              </a:rPr>
              <a:t>Get it here!</a:t>
            </a:r>
            <a:endParaRPr lang="en-US" sz="2800" dirty="0"/>
          </a:p>
          <a:p>
            <a:pPr marL="685800" lvl="2" indent="0">
              <a:buNone/>
            </a:pPr>
            <a:r>
              <a:rPr lang="en-US" sz="2200" dirty="0"/>
              <a:t>				</a:t>
            </a:r>
          </a:p>
          <a:p>
            <a:pPr marL="685800" lvl="2" indent="0">
              <a:buNone/>
            </a:pPr>
            <a:endParaRPr lang="en-US" sz="2200" dirty="0"/>
          </a:p>
          <a:p>
            <a:pPr marL="685800" lvl="2" indent="0">
              <a:buNone/>
            </a:pPr>
            <a:endParaRPr lang="en-US" sz="2200" dirty="0"/>
          </a:p>
          <a:p>
            <a:pPr marL="45720" indent="0">
              <a:buNone/>
            </a:pP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023" y="1867071"/>
            <a:ext cx="3960892" cy="2191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63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8424" y="1338943"/>
            <a:ext cx="6983790" cy="3467099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sz="2800" dirty="0"/>
              <a:t>Links</a:t>
            </a:r>
          </a:p>
          <a:p>
            <a:pPr lvl="1"/>
            <a:r>
              <a:rPr lang="en-US" sz="2400" dirty="0"/>
              <a:t>Git Hub Project: http://tiny.cc/HCGcomSpark</a:t>
            </a:r>
          </a:p>
          <a:p>
            <a:pPr lvl="1"/>
            <a:r>
              <a:rPr lang="en-US" sz="2400" dirty="0">
                <a:hlinkClick r:id="rId2"/>
              </a:rPr>
              <a:t>Download Unity3D</a:t>
            </a:r>
            <a:endParaRPr lang="en-US" sz="2400" dirty="0"/>
          </a:p>
          <a:p>
            <a:pPr lvl="1"/>
            <a:r>
              <a:rPr lang="en-US" sz="2400" dirty="0">
                <a:hlinkClick r:id="rId3"/>
              </a:rPr>
              <a:t>Learn more about Unity3D</a:t>
            </a:r>
            <a:endParaRPr lang="en-US" sz="2400" dirty="0"/>
          </a:p>
          <a:p>
            <a:pPr lvl="1"/>
            <a:r>
              <a:rPr lang="en-US" sz="2400" dirty="0">
                <a:hlinkClick r:id="rId4"/>
              </a:rPr>
              <a:t>Unity Asset Store</a:t>
            </a:r>
            <a:endParaRPr lang="en-US" sz="2400" dirty="0"/>
          </a:p>
          <a:p>
            <a:pPr marL="45720" indent="0">
              <a:buNone/>
            </a:pP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023" y="1867071"/>
            <a:ext cx="3960892" cy="2191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922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Unity – What is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sz="2800" dirty="0"/>
          </a:p>
          <a:p>
            <a:r>
              <a:rPr lang="en-US" sz="2400" dirty="0"/>
              <a:t>What is Unity?</a:t>
            </a:r>
          </a:p>
          <a:p>
            <a:r>
              <a:rPr lang="en-US" sz="2400" dirty="0"/>
              <a:t>Why use it?</a:t>
            </a:r>
          </a:p>
          <a:p>
            <a:r>
              <a:rPr lang="en-US" sz="2400" dirty="0"/>
              <a:t>Can I get it?</a:t>
            </a:r>
          </a:p>
          <a:p>
            <a:r>
              <a:rPr lang="en-US" sz="2400" dirty="0"/>
              <a:t>How much does it cost?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666" y="2472266"/>
            <a:ext cx="5731426" cy="2085696"/>
          </a:xfrm>
        </p:spPr>
      </p:pic>
    </p:spTree>
    <p:extLst>
      <p:ext uri="{BB962C8B-B14F-4D97-AF65-F5344CB8AC3E}">
        <p14:creationId xmlns:p14="http://schemas.microsoft.com/office/powerpoint/2010/main" val="1692399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4677" y="381000"/>
            <a:ext cx="10600829" cy="1143000"/>
          </a:xfrm>
        </p:spPr>
        <p:txBody>
          <a:bodyPr/>
          <a:lstStyle/>
          <a:p>
            <a:r>
              <a:rPr lang="en-US" dirty="0"/>
              <a:t>Getting started – Lights, Camera… Assets!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6200" y="1591732"/>
            <a:ext cx="4470400" cy="4114800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Scene</a:t>
            </a:r>
          </a:p>
          <a:p>
            <a:r>
              <a:rPr lang="en-US" sz="2400" dirty="0"/>
              <a:t>Lights</a:t>
            </a:r>
          </a:p>
          <a:p>
            <a:r>
              <a:rPr lang="en-US" sz="2400" dirty="0"/>
              <a:t>Camera</a:t>
            </a:r>
          </a:p>
          <a:p>
            <a:r>
              <a:rPr lang="en-US" sz="2400" dirty="0"/>
              <a:t>Assets</a:t>
            </a:r>
          </a:p>
          <a:p>
            <a:pPr lvl="1"/>
            <a:r>
              <a:rPr lang="en-US" sz="2200" dirty="0"/>
              <a:t>Folder Structure</a:t>
            </a:r>
          </a:p>
          <a:p>
            <a:pPr lvl="1"/>
            <a:r>
              <a:rPr lang="en-US" sz="2200" dirty="0"/>
              <a:t>Unity Assets Store</a:t>
            </a:r>
          </a:p>
          <a:p>
            <a:r>
              <a:rPr lang="en-US" sz="2400" dirty="0"/>
              <a:t>Model</a:t>
            </a:r>
          </a:p>
          <a:p>
            <a:pPr lvl="1"/>
            <a:r>
              <a:rPr lang="en-US" sz="2000" dirty="0"/>
              <a:t>Model Files</a:t>
            </a:r>
          </a:p>
          <a:p>
            <a:pPr lvl="1"/>
            <a:r>
              <a:rPr lang="en-US" sz="2000" dirty="0"/>
              <a:t>Textures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28503" y="3840480"/>
            <a:ext cx="11426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GAMES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28A768-2116-4213-A5BF-F084E94DFA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" y="1932215"/>
            <a:ext cx="581025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330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Object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What is this?</a:t>
            </a:r>
          </a:p>
          <a:p>
            <a:r>
              <a:rPr lang="en-US" sz="2400" dirty="0"/>
              <a:t>Why do I care?</a:t>
            </a:r>
          </a:p>
          <a:p>
            <a:r>
              <a:rPr lang="en-US" sz="2400" dirty="0"/>
              <a:t>Components</a:t>
            </a:r>
          </a:p>
          <a:p>
            <a:pPr lvl="1"/>
            <a:r>
              <a:rPr lang="en-US" sz="2000" dirty="0"/>
              <a:t>Transform</a:t>
            </a:r>
          </a:p>
          <a:p>
            <a:pPr lvl="1"/>
            <a:r>
              <a:rPr lang="en-US" sz="2000" dirty="0" err="1"/>
              <a:t>MeshFilter</a:t>
            </a:r>
            <a:endParaRPr lang="en-US" sz="2000" dirty="0"/>
          </a:p>
          <a:p>
            <a:pPr lvl="1"/>
            <a:r>
              <a:rPr lang="en-US" sz="2000" dirty="0"/>
              <a:t>Renderer</a:t>
            </a:r>
          </a:p>
          <a:p>
            <a:pPr lvl="1"/>
            <a:r>
              <a:rPr lang="en-US" sz="2000" dirty="0" err="1"/>
              <a:t>Rigidbody</a:t>
            </a:r>
            <a:endParaRPr lang="en-US" sz="2000" dirty="0"/>
          </a:p>
          <a:p>
            <a:pPr lvl="1"/>
            <a:r>
              <a:rPr lang="en-US" sz="2000" dirty="0"/>
              <a:t>Scripts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6144" y="1069580"/>
            <a:ext cx="5570456" cy="4374051"/>
          </a:xfrm>
        </p:spPr>
      </p:pic>
    </p:spTree>
    <p:extLst>
      <p:ext uri="{BB962C8B-B14F-4D97-AF65-F5344CB8AC3E}">
        <p14:creationId xmlns:p14="http://schemas.microsoft.com/office/powerpoint/2010/main" val="715685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Create C# script</a:t>
            </a:r>
          </a:p>
          <a:p>
            <a:pPr lvl="1"/>
            <a:r>
              <a:rPr lang="en-US" sz="2000" dirty="0"/>
              <a:t>Start() method</a:t>
            </a:r>
          </a:p>
          <a:p>
            <a:pPr lvl="1"/>
            <a:r>
              <a:rPr lang="en-US" sz="2000" dirty="0"/>
              <a:t>Update() method</a:t>
            </a:r>
          </a:p>
          <a:p>
            <a:pPr lvl="1"/>
            <a:r>
              <a:rPr lang="en-US" sz="2000" dirty="0"/>
              <a:t>“Think in 60</a:t>
            </a:r>
            <a:r>
              <a:rPr lang="en-US" sz="2000" baseline="30000" dirty="0"/>
              <a:t>th</a:t>
            </a:r>
            <a:r>
              <a:rPr lang="en-US" sz="2000" dirty="0"/>
              <a:t> of a second…” ~ Wise Game Dev</a:t>
            </a:r>
          </a:p>
          <a:p>
            <a:r>
              <a:rPr lang="en-US" sz="2400" dirty="0"/>
              <a:t>User Inputs</a:t>
            </a:r>
          </a:p>
          <a:p>
            <a:pPr lvl="1"/>
            <a:r>
              <a:rPr lang="en-US" sz="2200" dirty="0"/>
              <a:t>Keyboard Controls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3E25E9-95CD-439B-8FF9-A12CDCDDAD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2877" y="1304029"/>
            <a:ext cx="5585829" cy="1595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590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err="1"/>
              <a:t>Rigidbodies</a:t>
            </a:r>
            <a:endParaRPr lang="en-US" sz="2400" dirty="0"/>
          </a:p>
          <a:p>
            <a:r>
              <a:rPr lang="en-US" sz="2400" dirty="0"/>
              <a:t>Rotation</a:t>
            </a:r>
          </a:p>
          <a:p>
            <a:r>
              <a:rPr lang="en-US" sz="2400" dirty="0"/>
              <a:t>Velocity and Relative Force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13943D-4385-4DAF-B2D7-3BF2A500B5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4210" y="1410878"/>
            <a:ext cx="619125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703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instantiation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/>
              <a:t>Prefab</a:t>
            </a:r>
          </a:p>
          <a:p>
            <a:pPr lvl="1"/>
            <a:r>
              <a:rPr lang="en-US" sz="2000" dirty="0"/>
              <a:t>Library of preconfigured Game Objects</a:t>
            </a:r>
          </a:p>
          <a:p>
            <a:pPr lvl="1"/>
            <a:r>
              <a:rPr lang="en-US" sz="2000" dirty="0"/>
              <a:t>Template Games Objects</a:t>
            </a:r>
          </a:p>
          <a:p>
            <a:pPr lvl="1"/>
            <a:r>
              <a:rPr lang="en-US" sz="2000" dirty="0"/>
              <a:t>Guaranteeing exact copies of Game Objects</a:t>
            </a:r>
          </a:p>
          <a:p>
            <a:r>
              <a:rPr lang="en-US" sz="2400" dirty="0"/>
              <a:t>Scene Controller</a:t>
            </a:r>
          </a:p>
          <a:p>
            <a:pPr lvl="1"/>
            <a:r>
              <a:rPr lang="en-US" sz="2000" dirty="0"/>
              <a:t>Scene transitions</a:t>
            </a:r>
          </a:p>
          <a:p>
            <a:pPr lvl="1"/>
            <a:r>
              <a:rPr lang="en-US" sz="2000" dirty="0"/>
              <a:t>Separation of concerns</a:t>
            </a:r>
          </a:p>
          <a:p>
            <a:pPr lvl="1"/>
            <a:r>
              <a:rPr lang="en-US" sz="2000" dirty="0"/>
              <a:t>Managing the chaos of Game Object interactions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984" y="1524000"/>
            <a:ext cx="4698272" cy="3787140"/>
          </a:xfrm>
        </p:spPr>
      </p:pic>
    </p:spTree>
    <p:extLst>
      <p:ext uri="{BB962C8B-B14F-4D97-AF65-F5344CB8AC3E}">
        <p14:creationId xmlns:p14="http://schemas.microsoft.com/office/powerpoint/2010/main" val="4265046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14357" y="1554480"/>
            <a:ext cx="4619263" cy="4214949"/>
          </a:xfrm>
        </p:spPr>
        <p:txBody>
          <a:bodyPr>
            <a:normAutofit/>
          </a:bodyPr>
          <a:lstStyle/>
          <a:p>
            <a:r>
              <a:rPr lang="en-US" sz="2400" dirty="0"/>
              <a:t>Create a Shot Prefab</a:t>
            </a:r>
          </a:p>
          <a:p>
            <a:r>
              <a:rPr lang="en-US" sz="2400" dirty="0"/>
              <a:t>Spawn Locations</a:t>
            </a:r>
          </a:p>
          <a:p>
            <a:r>
              <a:rPr lang="en-US" sz="2400" dirty="0"/>
              <a:t>Shot timer</a:t>
            </a:r>
          </a:p>
          <a:p>
            <a:pPr lvl="1"/>
            <a:r>
              <a:rPr lang="en-US" sz="2000" dirty="0"/>
              <a:t>Delta time</a:t>
            </a:r>
          </a:p>
          <a:p>
            <a:r>
              <a:rPr lang="en-US" sz="2400" dirty="0"/>
              <a:t>Destruction of Game Object</a:t>
            </a:r>
          </a:p>
          <a:p>
            <a:pPr lvl="1"/>
            <a:r>
              <a:rPr lang="en-US" sz="2000" dirty="0"/>
              <a:t>Memory leaks</a:t>
            </a:r>
          </a:p>
          <a:p>
            <a:pPr lvl="1"/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829698" y="1728651"/>
            <a:ext cx="4619263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517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85A865-AB3D-4522-85AB-3013C859E5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2136448"/>
            <a:ext cx="4762500" cy="203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752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Detection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828800"/>
            <a:ext cx="4619263" cy="4114800"/>
          </a:xfrm>
        </p:spPr>
        <p:txBody>
          <a:bodyPr>
            <a:normAutofit/>
          </a:bodyPr>
          <a:lstStyle/>
          <a:p>
            <a:r>
              <a:rPr lang="en-US" dirty="0"/>
              <a:t>Colliders</a:t>
            </a:r>
          </a:p>
          <a:p>
            <a:pPr lvl="1"/>
            <a:r>
              <a:rPr lang="en-US" dirty="0"/>
              <a:t>Physics Collider</a:t>
            </a:r>
          </a:p>
          <a:p>
            <a:pPr lvl="1"/>
            <a:r>
              <a:rPr lang="en-US" dirty="0"/>
              <a:t>Trigger Collider</a:t>
            </a:r>
          </a:p>
          <a:p>
            <a:pPr lvl="1"/>
            <a:r>
              <a:rPr lang="en-US" dirty="0"/>
              <a:t>Reasons to Use Each Collider</a:t>
            </a:r>
          </a:p>
          <a:p>
            <a:r>
              <a:rPr lang="en-US" sz="2000" dirty="0"/>
              <a:t>On Trigger Methods</a:t>
            </a:r>
          </a:p>
          <a:p>
            <a:pPr lvl="1"/>
            <a:r>
              <a:rPr lang="en-US" dirty="0"/>
              <a:t>Enter</a:t>
            </a:r>
          </a:p>
          <a:p>
            <a:pPr lvl="1"/>
            <a:r>
              <a:rPr lang="en-US" dirty="0"/>
              <a:t>Exit</a:t>
            </a:r>
          </a:p>
          <a:p>
            <a:pPr lvl="1"/>
            <a:r>
              <a:rPr lang="en-US" dirty="0"/>
              <a:t>Stay</a:t>
            </a:r>
          </a:p>
          <a:p>
            <a:r>
              <a:rPr lang="en-US" dirty="0"/>
              <a:t>Which Object Should Handle Collisions?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829698" y="1728651"/>
            <a:ext cx="4619263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517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2CBCC7-2A1E-44A8-9EEB-8CDF527364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698" y="351972"/>
            <a:ext cx="4193721" cy="5591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901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F180B1C-2212-497F-A259-C959ADD048C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red line presentation (widescreen)</Template>
  <TotalTime>0</TotalTime>
  <Words>306</Words>
  <Application>Microsoft Office PowerPoint</Application>
  <PresentationFormat>Widescreen</PresentationFormat>
  <Paragraphs>98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Cambria</vt:lpstr>
      <vt:lpstr>Red Line Business 16x9</vt:lpstr>
      <vt:lpstr>Get your game on with C# and unity</vt:lpstr>
      <vt:lpstr>Unity – What is it?</vt:lpstr>
      <vt:lpstr>Getting started – Lights, Camera… Assets!</vt:lpstr>
      <vt:lpstr>Game Object</vt:lpstr>
      <vt:lpstr>Movement</vt:lpstr>
      <vt:lpstr>Physics</vt:lpstr>
      <vt:lpstr>instantiation</vt:lpstr>
      <vt:lpstr>Shooting</vt:lpstr>
      <vt:lpstr>Collision Detection</vt:lpstr>
      <vt:lpstr>Messages</vt:lpstr>
      <vt:lpstr>Tips, Tricks, and Best Practices</vt:lpstr>
      <vt:lpstr>Questions?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2017-02-18T16:45:09Z</dcterms:created>
  <dcterms:modified xsi:type="dcterms:W3CDTF">2017-09-27T02:50:09Z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TC030310239991</vt:lpwstr>
  </property>
</Properties>
</file>

<file path=docProps/thumbnail.jpeg>
</file>